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84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249B-4332-462A-A04D-FCAE2B8158DD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A7B6E-9D3A-42F1-BB51-110D2757BB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751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 txBox="1">
            <a:spLocks noGrp="1" noChangeArrowheads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7DD11D48-F51C-4AAE-89E2-D7BA840D3BA1}" type="slidenum">
              <a:rPr lang="de-DE" altLang="de-DE" smtClean="0">
                <a:solidFill>
                  <a:prstClr val="black"/>
                </a:solidFill>
                <a:cs typeface="Arial" charset="0"/>
              </a:rPr>
              <a:pPr algn="r" eaLnBrk="1" hangingPunct="1">
                <a:spcBef>
                  <a:spcPct val="0"/>
                </a:spcBef>
                <a:defRPr/>
              </a:pPr>
              <a:t>2</a:t>
            </a:fld>
            <a:endParaRPr lang="de-DE" altLang="de-DE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45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de-CH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426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5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105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187325" y="1893888"/>
            <a:ext cx="8956675" cy="3257550"/>
          </a:xfrm>
          <a:prstGeom prst="rect">
            <a:avLst/>
          </a:prstGeom>
          <a:ln>
            <a:noFill/>
          </a:ln>
          <a:effectLst>
            <a:outerShdw blurRad="190500" dist="63500" dir="15600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5" name="Hexagon 9"/>
          <p:cNvGrpSpPr>
            <a:grpSpLocks/>
          </p:cNvGrpSpPr>
          <p:nvPr userDrawn="1"/>
        </p:nvGrpSpPr>
        <p:grpSpPr bwMode="auto">
          <a:xfrm>
            <a:off x="-60325" y="1858963"/>
            <a:ext cx="1547813" cy="3371850"/>
            <a:chOff x="-38" y="1171"/>
            <a:chExt cx="975" cy="2124"/>
          </a:xfrm>
        </p:grpSpPr>
        <p:pic>
          <p:nvPicPr>
            <p:cNvPr id="6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" y="1171"/>
              <a:ext cx="975" cy="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 rot="16200000">
              <a:off x="-579" y="1763"/>
              <a:ext cx="2054" cy="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3744" y="1753292"/>
            <a:ext cx="7582198" cy="1927753"/>
          </a:xfrm>
        </p:spPr>
        <p:txBody>
          <a:bodyPr lIns="0" tIns="0" rIns="0" bIns="0" anchor="b"/>
          <a:lstStyle>
            <a:lvl1pPr algn="ctr">
              <a:defRPr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744" y="3721252"/>
            <a:ext cx="7582198" cy="1377404"/>
          </a:xfrm>
        </p:spPr>
        <p:txBody>
          <a:bodyPr lIns="0" tIns="0" rIns="0" bIns="0"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31CD958-1B17-4F57-A062-0F2E9477257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BB4CC42-4FE2-4D5B-9372-8D7750774D7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644077"/>
      </p:ext>
    </p:extLst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 userDrawn="1"/>
        </p:nvSpPr>
        <p:spPr>
          <a:xfrm>
            <a:off x="101600" y="0"/>
            <a:ext cx="9042400" cy="1349375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5" name="Hexagon 9"/>
          <p:cNvGrpSpPr>
            <a:grpSpLocks/>
          </p:cNvGrpSpPr>
          <p:nvPr userDrawn="1"/>
        </p:nvGrpSpPr>
        <p:grpSpPr bwMode="auto">
          <a:xfrm>
            <a:off x="-60325" y="-30163"/>
            <a:ext cx="779463" cy="1457326"/>
            <a:chOff x="-38" y="-19"/>
            <a:chExt cx="491" cy="918"/>
          </a:xfrm>
        </p:grpSpPr>
        <p:pic>
          <p:nvPicPr>
            <p:cNvPr id="6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" y="-19"/>
              <a:ext cx="491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 rot="16200000">
              <a:off x="-217" y="196"/>
              <a:ext cx="84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083" y="1613140"/>
            <a:ext cx="8664497" cy="4943777"/>
          </a:xfr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759125" y="163128"/>
            <a:ext cx="8239909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4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8A8917-BAAD-43A0-A8E1-15C04213508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73C6D-B9F9-4F7F-A2FF-5AF3B117443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330651"/>
      </p:ext>
    </p:extLst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3622675"/>
            <a:ext cx="9144000" cy="2141538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5" name="Hexagon 9"/>
          <p:cNvGrpSpPr>
            <a:grpSpLocks/>
          </p:cNvGrpSpPr>
          <p:nvPr userDrawn="1"/>
        </p:nvGrpSpPr>
        <p:grpSpPr bwMode="auto">
          <a:xfrm>
            <a:off x="-73025" y="2792413"/>
            <a:ext cx="1779588" cy="3846512"/>
            <a:chOff x="-46" y="1759"/>
            <a:chExt cx="1121" cy="2423"/>
          </a:xfrm>
        </p:grpSpPr>
        <p:pic>
          <p:nvPicPr>
            <p:cNvPr id="6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" y="1759"/>
              <a:ext cx="1121" cy="2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 rot="16200000">
              <a:off x="-662" y="2428"/>
              <a:ext cx="2355" cy="10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6205" y="4406900"/>
            <a:ext cx="683736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6205" y="3579541"/>
            <a:ext cx="6837363" cy="8273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BDD5794-16EF-4D75-94E9-C881BC38B92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A59A0-ED1C-4B35-B0E1-A0F83DC7529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00061"/>
      </p:ext>
    </p:extLst>
  </p:cSld>
  <p:clrMapOvr>
    <a:masterClrMapping/>
  </p:clrMapOvr>
  <p:transition spd="slow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 userDrawn="1"/>
        </p:nvSpPr>
        <p:spPr>
          <a:xfrm>
            <a:off x="101600" y="0"/>
            <a:ext cx="9042400" cy="1349375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6" name="Hexagon 9"/>
          <p:cNvGrpSpPr>
            <a:grpSpLocks/>
          </p:cNvGrpSpPr>
          <p:nvPr userDrawn="1"/>
        </p:nvGrpSpPr>
        <p:grpSpPr bwMode="auto">
          <a:xfrm>
            <a:off x="-60325" y="-30163"/>
            <a:ext cx="779463" cy="1457326"/>
            <a:chOff x="-38" y="-19"/>
            <a:chExt cx="491" cy="918"/>
          </a:xfrm>
        </p:grpSpPr>
        <p:pic>
          <p:nvPicPr>
            <p:cNvPr id="7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" y="-19"/>
              <a:ext cx="491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 rot="16200000">
              <a:off x="-217" y="196"/>
              <a:ext cx="84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74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274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813F40-5631-4CF5-B5EF-E637C648AEE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6AE50-95FF-446E-A296-6435354FB5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23063"/>
      </p:ext>
    </p:extLst>
  </p:cSld>
  <p:clrMapOvr>
    <a:masterClrMapping/>
  </p:clrMapOvr>
  <p:transition spd="slow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/>
          <p:nvPr userDrawn="1"/>
        </p:nvSpPr>
        <p:spPr>
          <a:xfrm>
            <a:off x="101600" y="0"/>
            <a:ext cx="9042400" cy="1349375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8" name="Hexagon 9"/>
          <p:cNvGrpSpPr>
            <a:grpSpLocks/>
          </p:cNvGrpSpPr>
          <p:nvPr userDrawn="1"/>
        </p:nvGrpSpPr>
        <p:grpSpPr bwMode="auto">
          <a:xfrm>
            <a:off x="-60325" y="-30163"/>
            <a:ext cx="779463" cy="1457326"/>
            <a:chOff x="-38" y="-19"/>
            <a:chExt cx="491" cy="918"/>
          </a:xfrm>
        </p:grpSpPr>
        <p:pic>
          <p:nvPicPr>
            <p:cNvPr id="9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" y="-19"/>
              <a:ext cx="491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 rot="16200000">
              <a:off x="-217" y="196"/>
              <a:ext cx="84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528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528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1E86D2-1CA6-467A-A0F0-6E6E0AD744E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C7CD8-F6CC-48C6-B137-4776E1494B9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401424"/>
      </p:ext>
    </p:extLst>
  </p:cSld>
  <p:clrMapOvr>
    <a:masterClrMapping/>
  </p:clrMapOvr>
  <p:transition spd="slow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/>
          <p:nvPr userDrawn="1"/>
        </p:nvSpPr>
        <p:spPr>
          <a:xfrm>
            <a:off x="101600" y="0"/>
            <a:ext cx="9042400" cy="1349375"/>
          </a:xfrm>
          <a:prstGeom prst="rect">
            <a:avLst/>
          </a:prstGeom>
          <a:ln>
            <a:noFill/>
          </a:ln>
          <a:effectLst>
            <a:outerShdw blurRad="101600" dist="63500" dir="36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grpSp>
        <p:nvGrpSpPr>
          <p:cNvPr id="4" name="Hexagon 9"/>
          <p:cNvGrpSpPr>
            <a:grpSpLocks/>
          </p:cNvGrpSpPr>
          <p:nvPr userDrawn="1"/>
        </p:nvGrpSpPr>
        <p:grpSpPr bwMode="auto">
          <a:xfrm>
            <a:off x="-60325" y="-30163"/>
            <a:ext cx="779463" cy="1457326"/>
            <a:chOff x="-38" y="-19"/>
            <a:chExt cx="491" cy="918"/>
          </a:xfrm>
        </p:grpSpPr>
        <p:pic>
          <p:nvPicPr>
            <p:cNvPr id="5" name="Hexagon 9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8" y="-19"/>
              <a:ext cx="491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 rot="16200000">
              <a:off x="-217" y="196"/>
              <a:ext cx="84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altLang="de-DE" smtClean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9B5096-0035-48EB-8E84-425F89E7C4D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22D9B-16CD-40F3-AEE6-887B9B3DC40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572306"/>
      </p:ext>
    </p:extLst>
  </p:cSld>
  <p:clrMapOvr>
    <a:masterClrMapping/>
  </p:clrMapOvr>
  <p:transition spd="slow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 userDrawn="1"/>
        </p:nvSpPr>
        <p:spPr>
          <a:xfrm>
            <a:off x="0" y="0"/>
            <a:ext cx="9144000" cy="23495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067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06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70272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83DDCC-C98F-4646-A2B2-DAD8C001FEC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E5F72-718F-488E-B741-D4FCCCDC1EA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086236"/>
      </p:ext>
    </p:extLst>
  </p:cSld>
  <p:clrMapOvr>
    <a:masterClrMapping/>
  </p:clrMapOvr>
  <p:transition spd="slow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 userDrawn="1"/>
        </p:nvSpPr>
        <p:spPr>
          <a:xfrm>
            <a:off x="0" y="0"/>
            <a:ext cx="9144000" cy="23495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 err="1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211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2428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7884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6E8983-1D27-4314-9A33-FF915B54690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5D699-BF36-44D0-A67D-F9E929A826F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35282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948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7F6721-D951-4023-AA5F-54B31B1C3A7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B47B8-E5CD-4502-9811-6E64E67A3497}" type="slidenum">
              <a:rPr lang="de-C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608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04F99F-EF8C-4981-93F1-3FA2D4F1E8E9}" type="datetime1">
              <a:rPr lang="en-US" altLang="de-D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de-DE" alt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de-DE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de-DE" alt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18D00-0D34-439B-9DCD-960C7FF2C328}" type="slidenum">
              <a:rPr lang="de-DE" altLang="de-D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56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2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330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1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5356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06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916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012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01DD-FD49-480E-9B82-D2553FF6DD16}" type="datetimeFigureOut">
              <a:rPr lang="de-DE" smtClean="0"/>
              <a:t>11.07.2018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17781-F984-471D-92ED-37607749EDC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007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Hexagon BG.wmv">
            <a:hlinkClick r:id="" action="ppaction://media"/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52488" y="163513"/>
            <a:ext cx="8147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</a:t>
            </a:r>
            <a:br>
              <a:rPr lang="en-US" altLang="de-DE" smtClean="0"/>
            </a:br>
            <a:r>
              <a:rPr lang="en-US" altLang="de-DE" smtClean="0"/>
              <a:t>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1625600"/>
            <a:ext cx="8664575" cy="493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en-US" altLang="de-D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97650"/>
            <a:ext cx="1143000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77AB7F-5FE6-4870-9555-09E04006E42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7/11/2018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597650"/>
            <a:ext cx="6705600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597650"/>
            <a:ext cx="609600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7FE5FA-95DD-46FA-B474-CE772C793E4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56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spd="slow">
    <p:wipe dir="r"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lang="en-US" sz="4000" b="1" kern="1200" dirty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ts val="400"/>
        </a:spcBef>
        <a:spcAft>
          <a:spcPct val="0"/>
        </a:spcAft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ts val="50"/>
        </a:spcBef>
        <a:spcAft>
          <a:spcPct val="0"/>
        </a:spcAft>
        <a:buFont typeface="Calibri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85000"/>
        </a:lnSpc>
        <a:spcBef>
          <a:spcPts val="50"/>
        </a:spcBef>
        <a:spcAft>
          <a:spcPct val="0"/>
        </a:spcAft>
        <a:buFont typeface="Calibri" pitchFamily="34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85000"/>
        </a:lnSpc>
        <a:spcBef>
          <a:spcPts val="50"/>
        </a:spcBef>
        <a:spcAft>
          <a:spcPct val="0"/>
        </a:spcAft>
        <a:buFont typeface="Calibri" pitchFamily="34" charset="0"/>
        <a:buChar char="−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85000"/>
        </a:lnSpc>
        <a:spcBef>
          <a:spcPts val="50"/>
        </a:spcBef>
        <a:spcAft>
          <a:spcPct val="0"/>
        </a:spcAft>
        <a:buFont typeface="Calibri" pitchFamily="34" charset="0"/>
        <a:buChar char="−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1484784"/>
            <a:ext cx="7772400" cy="208823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de-DE" dirty="0" smtClean="0"/>
              <a:t>Folien zum Austausch der Seiten</a:t>
            </a:r>
            <a:br>
              <a:rPr lang="de-DE" dirty="0" smtClean="0"/>
            </a:br>
            <a:r>
              <a:rPr lang="de-DE" dirty="0" smtClean="0"/>
              <a:t>79 und 128</a:t>
            </a:r>
            <a:br>
              <a:rPr lang="de-DE" dirty="0" smtClean="0"/>
            </a:br>
            <a:r>
              <a:rPr lang="de-DE" dirty="0" smtClean="0"/>
              <a:t>der 4EplusPPT-Version 2018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64008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!!! ACHTUNG !!!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Die 4EplusPOWER-POINTS dürfen nur noch mit diesen ersetzten Seiten genutzt werden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Magazine dürfen nur als 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„Nachschlagewerk zu internen Schulungszwecken“ weitergegeben werden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289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247650" y="1474788"/>
            <a:ext cx="8667750" cy="507841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2000" dirty="0">
              <a:solidFill>
                <a:prstClr val="white"/>
              </a:solidFill>
            </a:endParaRPr>
          </a:p>
        </p:txBody>
      </p:sp>
      <p:sp>
        <p:nvSpPr>
          <p:cNvPr id="92163" name="Rectangle 7"/>
          <p:cNvSpPr>
            <a:spLocks noChangeArrowheads="1"/>
          </p:cNvSpPr>
          <p:nvPr/>
        </p:nvSpPr>
        <p:spPr bwMode="auto">
          <a:xfrm>
            <a:off x="3516313" y="0"/>
            <a:ext cx="5627687" cy="962025"/>
          </a:xfrm>
          <a:prstGeom prst="rect">
            <a:avLst/>
          </a:prstGeom>
          <a:solidFill>
            <a:srgbClr val="FFFF99"/>
          </a:solidFill>
          <a:ln w="9525">
            <a:solidFill>
              <a:srgbClr val="59AB6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lnSpc>
                <a:spcPct val="85000"/>
              </a:lnSpc>
              <a:spcBef>
                <a:spcPts val="4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de-CH" altLang="de-DE" sz="1800">
              <a:solidFill>
                <a:prstClr val="black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7" name="Rechteck 6"/>
          <p:cNvSpPr>
            <a:spLocks noChangeArrowheads="1"/>
          </p:cNvSpPr>
          <p:nvPr/>
        </p:nvSpPr>
        <p:spPr bwMode="auto">
          <a:xfrm>
            <a:off x="3387725" y="55563"/>
            <a:ext cx="5294313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709613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2700" b="1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Das Geheimnis der</a:t>
            </a:r>
            <a:r>
              <a:rPr lang="de-DE" altLang="de-DE" sz="2700" b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de-DE" altLang="de-DE" sz="2700" b="1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4E</a:t>
            </a:r>
            <a:r>
              <a:rPr lang="de-DE" altLang="de-DE" sz="2700" b="1" baseline="30000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plus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de-CH" altLang="de-DE" sz="2700" b="1" baseline="30000" smtClean="0">
              <a:solidFill>
                <a:srgbClr val="E13E1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2" name="Fußzeilenplatzhalter 1"/>
          <p:cNvSpPr txBox="1">
            <a:spLocks noGrp="1"/>
          </p:cNvSpPr>
          <p:nvPr/>
        </p:nvSpPr>
        <p:spPr>
          <a:xfrm>
            <a:off x="1219200" y="6497638"/>
            <a:ext cx="6705600" cy="304800"/>
          </a:xfrm>
          <a:prstGeom prst="rect">
            <a:avLst/>
          </a:prstGeom>
          <a:noFill/>
        </p:spPr>
        <p:txBody>
          <a:bodyPr anchor="b"/>
          <a:lstStyle/>
          <a:p>
            <a:pPr algn="ctr">
              <a:defRPr/>
            </a:pPr>
            <a:r>
              <a:rPr lang="en-US" sz="900">
                <a:solidFill>
                  <a:prstClr val="black">
                    <a:tint val="75000"/>
                  </a:prstClr>
                </a:solidFill>
                <a:cs typeface="Arial" charset="0"/>
              </a:rPr>
              <a:t>Copyright by 4EplusTEAM 2017 Lizenz No. 2017.</a:t>
            </a:r>
            <a:endParaRPr lang="de-CH" sz="900">
              <a:solidFill>
                <a:prstClr val="black">
                  <a:tint val="75000"/>
                </a:prstClr>
              </a:solidFill>
              <a:cs typeface="Arial" charset="0"/>
            </a:endParaRPr>
          </a:p>
        </p:txBody>
      </p:sp>
      <p:pic>
        <p:nvPicPr>
          <p:cNvPr id="92166" name="Grafi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71950"/>
            <a:ext cx="194627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el 1"/>
          <p:cNvSpPr>
            <a:spLocks/>
          </p:cNvSpPr>
          <p:nvPr/>
        </p:nvSpPr>
        <p:spPr bwMode="auto">
          <a:xfrm>
            <a:off x="-649288" y="2751138"/>
            <a:ext cx="84248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lnSpc>
                <a:spcPct val="80000"/>
              </a:lnSpc>
              <a:defRPr sz="4000" b="1">
                <a:solidFill>
                  <a:schemeClr val="bg1"/>
                </a:solidFill>
                <a:latin typeface="Calibri" pitchFamily="34" charset="0"/>
              </a:defRPr>
            </a:lvl1pPr>
            <a:lvl2pPr eaLnBrk="0" hangingPunct="0">
              <a:lnSpc>
                <a:spcPct val="80000"/>
              </a:lnSpc>
              <a:defRPr sz="4000" b="1">
                <a:solidFill>
                  <a:schemeClr val="bg1"/>
                </a:solidFill>
                <a:latin typeface="Calibri" pitchFamily="34" charset="0"/>
              </a:defRPr>
            </a:lvl2pPr>
            <a:lvl3pPr eaLnBrk="0" hangingPunct="0">
              <a:lnSpc>
                <a:spcPct val="80000"/>
              </a:lnSpc>
              <a:defRPr sz="4000" b="1">
                <a:solidFill>
                  <a:schemeClr val="bg1"/>
                </a:solidFill>
                <a:latin typeface="Calibri" pitchFamily="34" charset="0"/>
              </a:defRPr>
            </a:lvl3pPr>
            <a:lvl4pPr eaLnBrk="0" hangingPunct="0">
              <a:lnSpc>
                <a:spcPct val="80000"/>
              </a:lnSpc>
              <a:defRPr sz="4000" b="1">
                <a:solidFill>
                  <a:schemeClr val="bg1"/>
                </a:solidFill>
                <a:latin typeface="Calibri" pitchFamily="34" charset="0"/>
              </a:defRPr>
            </a:lvl4pPr>
            <a:lvl5pPr eaLnBrk="0" hangingPunct="0">
              <a:lnSpc>
                <a:spcPct val="80000"/>
              </a:lnSpc>
              <a:defRPr sz="4000" b="1">
                <a:solidFill>
                  <a:schemeClr val="bg1"/>
                </a:solidFill>
                <a:latin typeface="Calibri" pitchFamily="34" charset="0"/>
              </a:defRPr>
            </a:lvl5pPr>
            <a:lvl6pPr marL="4572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Calibri" pitchFamily="34" charset="0"/>
              </a:defRPr>
            </a:lvl6pPr>
            <a:lvl7pPr marL="9144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Calibri" pitchFamily="34" charset="0"/>
              </a:defRPr>
            </a:lvl7pPr>
            <a:lvl8pPr marL="1371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Calibri" pitchFamily="34" charset="0"/>
              </a:defRPr>
            </a:lvl8pPr>
            <a:lvl9pPr marL="18288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CH" altLang="de-DE" sz="2800" baseline="30000" dirty="0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/>
            </a:r>
            <a:br>
              <a:rPr lang="de-CH" altLang="de-DE" sz="2800" baseline="30000" dirty="0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</a:b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- weitere Infos </a:t>
            </a:r>
            <a:b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- Experten-Meinungen</a:t>
            </a:r>
            <a:b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- gesammelte Tipps</a:t>
            </a:r>
            <a:b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- einfach &amp;</a:t>
            </a:r>
            <a:b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- verständlich</a:t>
            </a: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r>
              <a:rPr lang="de-DE" altLang="de-DE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/>
            </a:r>
            <a:br>
              <a:rPr lang="de-DE" altLang="de-DE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</a:br>
            <a:endParaRPr lang="de-DE" altLang="de-DE" sz="2800" i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sp>
        <p:nvSpPr>
          <p:cNvPr id="68612" name="Textfeld 4"/>
          <p:cNvSpPr txBox="1">
            <a:spLocks noChangeArrowheads="1"/>
          </p:cNvSpPr>
          <p:nvPr/>
        </p:nvSpPr>
        <p:spPr bwMode="auto">
          <a:xfrm>
            <a:off x="4930775" y="5848350"/>
            <a:ext cx="32400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85000"/>
              </a:lnSpc>
              <a:spcBef>
                <a:spcPts val="4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85000"/>
              </a:lnSpc>
              <a:spcBef>
                <a:spcPts val="50"/>
              </a:spcBef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ts val="50"/>
              </a:spcBef>
              <a:spcAft>
                <a:spcPct val="0"/>
              </a:spcAft>
              <a:buFont typeface="Calibri" pitchFamily="34" charset="0"/>
              <a:buChar char="−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de-DE" altLang="de-DE" sz="2400">
                <a:solidFill>
                  <a:srgbClr val="FF0000"/>
                </a:solidFill>
                <a:latin typeface="Tahoma" pitchFamily="34" charset="0"/>
                <a:cs typeface="Arial" charset="0"/>
              </a:rPr>
              <a:t> nur </a:t>
            </a:r>
            <a:r>
              <a:rPr lang="de-DE" altLang="de-DE" sz="3600" b="1">
                <a:solidFill>
                  <a:srgbClr val="FF0000"/>
                </a:solidFill>
                <a:latin typeface="Tahoma" pitchFamily="34" charset="0"/>
                <a:cs typeface="Arial" charset="0"/>
              </a:rPr>
              <a:t>10,00 €</a:t>
            </a:r>
          </a:p>
        </p:txBody>
      </p:sp>
      <p:sp>
        <p:nvSpPr>
          <p:cNvPr id="6" name="Rechteck 5"/>
          <p:cNvSpPr/>
          <p:nvPr/>
        </p:nvSpPr>
        <p:spPr>
          <a:xfrm>
            <a:off x="884238" y="1695450"/>
            <a:ext cx="4541837" cy="579438"/>
          </a:xfrm>
          <a:prstGeom prst="rect">
            <a:avLst/>
          </a:prstGeom>
        </p:spPr>
        <p:txBody>
          <a:bodyPr wrap="none">
            <a:spAutoFit/>
          </a:bodyPr>
          <a:lstStyle>
            <a:lvl1pPr indent="709613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3200" b="1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Das</a:t>
            </a:r>
            <a:r>
              <a:rPr lang="de-DE" altLang="de-DE" sz="3200" b="1" dirty="0" smtClean="0">
                <a:solidFill>
                  <a:srgbClr val="468C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de-DE" altLang="de-DE" sz="3200" b="1" dirty="0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4E</a:t>
            </a:r>
            <a:r>
              <a:rPr lang="de-DE" altLang="de-DE" sz="3200" b="1" baseline="30000" dirty="0" smtClean="0">
                <a:solidFill>
                  <a:srgbClr val="E13E1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plus</a:t>
            </a:r>
            <a:r>
              <a:rPr lang="de-DE" altLang="de-DE" sz="3200" b="1" dirty="0" smtClean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Magazin</a:t>
            </a:r>
            <a:endParaRPr lang="de-CH" altLang="de-DE" sz="3200" b="1" baseline="30000" dirty="0" smtClean="0">
              <a:solidFill>
                <a:srgbClr val="1E8C1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  <p:sp>
        <p:nvSpPr>
          <p:cNvPr id="17" name="Abgerundete rechteckige Legende 16"/>
          <p:cNvSpPr>
            <a:spLocks noChangeArrowheads="1"/>
          </p:cNvSpPr>
          <p:nvPr/>
        </p:nvSpPr>
        <p:spPr bwMode="auto">
          <a:xfrm>
            <a:off x="1885950" y="4800600"/>
            <a:ext cx="3808413" cy="914400"/>
          </a:xfrm>
          <a:prstGeom prst="wedgeRoundRectCallout">
            <a:avLst>
              <a:gd name="adj1" fmla="val -60593"/>
              <a:gd name="adj2" fmla="val 37500"/>
              <a:gd name="adj3" fmla="val 16667"/>
            </a:avLst>
          </a:prstGeom>
          <a:solidFill>
            <a:srgbClr val="D9EEA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de-DE" sz="2000" dirty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321550" name="Rectangle 14"/>
          <p:cNvSpPr>
            <a:spLocks noChangeArrowheads="1"/>
          </p:cNvSpPr>
          <p:nvPr/>
        </p:nvSpPr>
        <p:spPr bwMode="auto">
          <a:xfrm>
            <a:off x="2067069" y="4900036"/>
            <a:ext cx="3680303" cy="69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… ein Nachschlagewerk zu 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internen Schulungszwecken</a:t>
            </a:r>
            <a:endParaRPr lang="de-DE" altLang="de-DE" sz="24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  <p:pic>
        <p:nvPicPr>
          <p:cNvPr id="92172" name="Grafik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663" y="1347788"/>
            <a:ext cx="2611437" cy="494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636963" y="536575"/>
            <a:ext cx="49355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</a:t>
            </a:r>
            <a:r>
              <a:rPr lang="de-DE" altLang="de-DE" b="1" dirty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ntsäuern  </a:t>
            </a:r>
            <a:r>
              <a:rPr lang="de-DE" altLang="de-DE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</a:t>
            </a:r>
            <a:r>
              <a:rPr lang="de-DE" altLang="de-DE" b="1" dirty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ntfetten  </a:t>
            </a:r>
            <a:r>
              <a:rPr lang="de-DE" altLang="de-DE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</a:t>
            </a:r>
            <a:r>
              <a:rPr lang="de-DE" altLang="de-DE" b="1" dirty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ntgiften  </a:t>
            </a:r>
            <a:r>
              <a:rPr lang="de-DE" altLang="de-DE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E</a:t>
            </a:r>
            <a:r>
              <a:rPr lang="de-DE" altLang="de-DE" b="1" dirty="0">
                <a:solidFill>
                  <a:srgbClr val="1E8C1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ntschlacken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by 4EplusTEAM 2017 4EplusPPT-Lizenz 2018.2.4435 Anja Kringe</a:t>
            </a:r>
            <a:endParaRPr lang="de-C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759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8612" grpId="0"/>
      <p:bldP spid="17" grpId="0" animBg="1"/>
      <p:bldP spid="321550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on_Background_SHIP">
  <a:themeElements>
    <a:clrScheme name="Microsoft Motion BG Template">
      <a:dk1>
        <a:sysClr val="windowText" lastClr="000000"/>
      </a:dk1>
      <a:lt1>
        <a:sysClr val="window" lastClr="FFFFFF"/>
      </a:lt1>
      <a:dk2>
        <a:srgbClr val="2B370A"/>
      </a:dk2>
      <a:lt2>
        <a:srgbClr val="EBF6D0"/>
      </a:lt2>
      <a:accent1>
        <a:srgbClr val="FF9900"/>
      </a:accent1>
      <a:accent2>
        <a:srgbClr val="FFCC00"/>
      </a:accent2>
      <a:accent3>
        <a:srgbClr val="9BBB59"/>
      </a:accent3>
      <a:accent4>
        <a:srgbClr val="1E8C16"/>
      </a:accent4>
      <a:accent5>
        <a:srgbClr val="00CC99"/>
      </a:accent5>
      <a:accent6>
        <a:srgbClr val="00A1DA"/>
      </a:accent6>
      <a:hlink>
        <a:srgbClr val="00D200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2000" dirty="0" smtClean="0">
            <a:solidFill>
              <a:schemeClr val="bg1"/>
            </a:solidFill>
          </a:defRPr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  <a:lnDef>
      <a:spPr>
        <a:ln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Bildschirmpräsentation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4" baseType="lpstr">
      <vt:lpstr>Larissa</vt:lpstr>
      <vt:lpstr>Motion_Background_SHIP</vt:lpstr>
      <vt:lpstr>Folien zum Austausch der Seiten 79 und 128 der 4EplusPPT-Version 2018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Folien zum Austausch der Seiten 79 und 128 der 4EplusPPT-Version 2018</dc:title>
  <dc:creator>Frank Schirmer</dc:creator>
  <cp:lastModifiedBy>Frank Schirmer</cp:lastModifiedBy>
  <cp:revision>1</cp:revision>
  <dcterms:created xsi:type="dcterms:W3CDTF">2018-07-11T08:48:21Z</dcterms:created>
  <dcterms:modified xsi:type="dcterms:W3CDTF">2018-07-11T08:54:42Z</dcterms:modified>
</cp:coreProperties>
</file>