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9"/>
  </p:notesMasterIdLst>
  <p:sldIdLst>
    <p:sldId id="258" r:id="rId4"/>
    <p:sldId id="259" r:id="rId5"/>
    <p:sldId id="260" r:id="rId6"/>
    <p:sldId id="256" r:id="rId7"/>
    <p:sldId id="257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13EE5-1FA5-4F99-928E-97FDA63C0C6C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6710-0C87-44EC-A639-D3494A46B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08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C45A9E0-E3FF-4184-A3E1-DF522E3B9E54}" type="slidenum">
              <a:rPr lang="de-DE" altLang="de-DE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</a:t>
            </a:fld>
            <a:endParaRPr lang="de-DE" altLang="de-DE" smtClean="0">
              <a:solidFill>
                <a:prstClr val="black"/>
              </a:solidFill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CH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795475A2-38A6-4AB7-B40F-22D9833AD9DB}" type="slidenum">
              <a:rPr lang="de-DE" altLang="de-DE" smtClean="0">
                <a:solidFill>
                  <a:prstClr val="black"/>
                </a:solidFill>
                <a:cs typeface="Arial" charset="0"/>
              </a:rPr>
              <a:pPr algn="r" eaLnBrk="1" hangingPunct="1">
                <a:spcBef>
                  <a:spcPct val="0"/>
                </a:spcBef>
                <a:defRPr/>
              </a:pPr>
              <a:t>5</a:t>
            </a:fld>
            <a:endParaRPr lang="de-DE" altLang="de-DE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CH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4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59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007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187325" y="1893888"/>
            <a:ext cx="8956675" cy="3257550"/>
          </a:xfrm>
          <a:prstGeom prst="rect">
            <a:avLst/>
          </a:prstGeom>
          <a:ln>
            <a:noFill/>
          </a:ln>
          <a:effectLst>
            <a:outerShdw blurRad="190500" dist="63500" dir="15600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5" name="Hexagon 9"/>
          <p:cNvGrpSpPr>
            <a:grpSpLocks/>
          </p:cNvGrpSpPr>
          <p:nvPr userDrawn="1"/>
        </p:nvGrpSpPr>
        <p:grpSpPr bwMode="auto">
          <a:xfrm>
            <a:off x="-60325" y="1858963"/>
            <a:ext cx="1547813" cy="3371850"/>
            <a:chOff x="-38" y="1171"/>
            <a:chExt cx="975" cy="2124"/>
          </a:xfrm>
        </p:grpSpPr>
        <p:pic>
          <p:nvPicPr>
            <p:cNvPr id="6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1171"/>
              <a:ext cx="975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-579" y="1763"/>
              <a:ext cx="2054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744" y="1753292"/>
            <a:ext cx="7582198" cy="1927753"/>
          </a:xfrm>
        </p:spPr>
        <p:txBody>
          <a:bodyPr lIns="0" tIns="0" rIns="0" bIns="0"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3721252"/>
            <a:ext cx="7582198" cy="1377404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6E96F27-A451-4A41-8F18-5A283FB0ED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FD03260-9F47-415C-94AF-83828D0B8F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6562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101600" y="0"/>
            <a:ext cx="9042400" cy="1349375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5" name="Hexagon 9"/>
          <p:cNvGrpSpPr>
            <a:grpSpLocks/>
          </p:cNvGrpSpPr>
          <p:nvPr userDrawn="1"/>
        </p:nvGrpSpPr>
        <p:grpSpPr bwMode="auto">
          <a:xfrm>
            <a:off x="-60325" y="-30163"/>
            <a:ext cx="779463" cy="1457326"/>
            <a:chOff x="-38" y="-19"/>
            <a:chExt cx="491" cy="918"/>
          </a:xfrm>
        </p:grpSpPr>
        <p:pic>
          <p:nvPicPr>
            <p:cNvPr id="6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19"/>
              <a:ext cx="491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-217" y="196"/>
              <a:ext cx="84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613140"/>
            <a:ext cx="8664497" cy="4943777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59125" y="163128"/>
            <a:ext cx="8239909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0266F4-9953-4D27-9F95-84A04CDF695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180B-47A0-4534-9969-998D5012A7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61857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3622675"/>
            <a:ext cx="9144000" cy="214153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5" name="Hexagon 9"/>
          <p:cNvGrpSpPr>
            <a:grpSpLocks/>
          </p:cNvGrpSpPr>
          <p:nvPr userDrawn="1"/>
        </p:nvGrpSpPr>
        <p:grpSpPr bwMode="auto">
          <a:xfrm>
            <a:off x="-73025" y="2792413"/>
            <a:ext cx="1779588" cy="3846512"/>
            <a:chOff x="-46" y="1759"/>
            <a:chExt cx="1121" cy="2423"/>
          </a:xfrm>
        </p:grpSpPr>
        <p:pic>
          <p:nvPicPr>
            <p:cNvPr id="6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" y="1759"/>
              <a:ext cx="1121" cy="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-662" y="2428"/>
              <a:ext cx="2355" cy="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05" y="4406900"/>
            <a:ext cx="68373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05" y="3579541"/>
            <a:ext cx="6837363" cy="827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36351A-0573-4FED-A963-FBD5A723157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3006-44CA-4CD7-987D-95CA60006F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18476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101600" y="0"/>
            <a:ext cx="9042400" cy="1349375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6" name="Hexagon 9"/>
          <p:cNvGrpSpPr>
            <a:grpSpLocks/>
          </p:cNvGrpSpPr>
          <p:nvPr userDrawn="1"/>
        </p:nvGrpSpPr>
        <p:grpSpPr bwMode="auto">
          <a:xfrm>
            <a:off x="-60325" y="-30163"/>
            <a:ext cx="779463" cy="1457326"/>
            <a:chOff x="-38" y="-19"/>
            <a:chExt cx="491" cy="918"/>
          </a:xfrm>
        </p:grpSpPr>
        <p:pic>
          <p:nvPicPr>
            <p:cNvPr id="7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19"/>
              <a:ext cx="491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 rot="16200000">
              <a:off x="-217" y="196"/>
              <a:ext cx="84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BAFD93-ED10-46AD-96CC-8BF068A0DC7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E4D2-1D4A-4007-8851-C1D897C7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05227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101600" y="0"/>
            <a:ext cx="9042400" cy="1349375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8" name="Hexagon 9"/>
          <p:cNvGrpSpPr>
            <a:grpSpLocks/>
          </p:cNvGrpSpPr>
          <p:nvPr userDrawn="1"/>
        </p:nvGrpSpPr>
        <p:grpSpPr bwMode="auto">
          <a:xfrm>
            <a:off x="-60325" y="-30163"/>
            <a:ext cx="779463" cy="1457326"/>
            <a:chOff x="-38" y="-19"/>
            <a:chExt cx="491" cy="918"/>
          </a:xfrm>
        </p:grpSpPr>
        <p:pic>
          <p:nvPicPr>
            <p:cNvPr id="9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19"/>
              <a:ext cx="491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16200000">
              <a:off x="-217" y="196"/>
              <a:ext cx="84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44E560-83EB-4CC5-9334-26ACCFB5391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75A9-837E-43F9-9056-C0B37FC4E1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1941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01600" y="0"/>
            <a:ext cx="9042400" cy="1349375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4" name="Hexagon 9"/>
          <p:cNvGrpSpPr>
            <a:grpSpLocks/>
          </p:cNvGrpSpPr>
          <p:nvPr userDrawn="1"/>
        </p:nvGrpSpPr>
        <p:grpSpPr bwMode="auto">
          <a:xfrm>
            <a:off x="-60325" y="-30163"/>
            <a:ext cx="779463" cy="1457326"/>
            <a:chOff x="-38" y="-19"/>
            <a:chExt cx="491" cy="918"/>
          </a:xfrm>
        </p:grpSpPr>
        <p:pic>
          <p:nvPicPr>
            <p:cNvPr id="5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19"/>
              <a:ext cx="491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217" y="196"/>
              <a:ext cx="84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93B07F-1046-42DC-A8FC-EE946DCB86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9096-9ED9-4025-9833-47341CF6D1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55190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23495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6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6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27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FB2B33-1A3B-4964-91BB-FC5ECA48595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B388-AEDF-482A-9AF0-1BE5F9B894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48950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9144000" cy="23495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21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428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8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75944-1C75-4D9E-B1AD-F9940DD14D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5DBF-B6D7-4301-9F2B-F0F1AD98C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51891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582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E0BD9D-8A9F-4481-B1EB-5ADDEEFECCB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2899-EBD6-4DE2-8B5C-8728EC6C67E8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69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D1187-F5C0-41F4-9BAA-C7C575BE11E7}" type="datetime1">
              <a:rPr lang="en-US" alt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de-DE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1DA8-C70A-4D78-8555-050783F55D9B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187325" y="1893888"/>
            <a:ext cx="8956675" cy="3257550"/>
          </a:xfrm>
          <a:prstGeom prst="rect">
            <a:avLst/>
          </a:prstGeom>
          <a:ln>
            <a:noFill/>
          </a:ln>
          <a:effectLst>
            <a:outerShdw blurRad="190500" dist="63500" dir="15600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5" name="Hexagon 9"/>
          <p:cNvGrpSpPr>
            <a:grpSpLocks/>
          </p:cNvGrpSpPr>
          <p:nvPr userDrawn="1"/>
        </p:nvGrpSpPr>
        <p:grpSpPr bwMode="auto">
          <a:xfrm>
            <a:off x="-60325" y="1858963"/>
            <a:ext cx="1547813" cy="3371850"/>
            <a:chOff x="-38" y="1171"/>
            <a:chExt cx="975" cy="2124"/>
          </a:xfrm>
        </p:grpSpPr>
        <p:pic>
          <p:nvPicPr>
            <p:cNvPr id="6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1171"/>
              <a:ext cx="975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-579" y="1763"/>
              <a:ext cx="2054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3744" y="1753292"/>
            <a:ext cx="7582198" cy="1927753"/>
          </a:xfrm>
        </p:spPr>
        <p:txBody>
          <a:bodyPr lIns="0" tIns="0" rIns="0" bIns="0" anchor="b"/>
          <a:lstStyle>
            <a:lvl1pPr algn="ctr"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744" y="3721252"/>
            <a:ext cx="7582198" cy="1377404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A6E96F27-A451-4A41-8F18-5A283FB0ED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FD03260-9F47-415C-94AF-83828D0B8F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2448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101600" y="0"/>
            <a:ext cx="9042400" cy="1349375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5" name="Hexagon 9"/>
          <p:cNvGrpSpPr>
            <a:grpSpLocks/>
          </p:cNvGrpSpPr>
          <p:nvPr userDrawn="1"/>
        </p:nvGrpSpPr>
        <p:grpSpPr bwMode="auto">
          <a:xfrm>
            <a:off x="-60325" y="-30163"/>
            <a:ext cx="779463" cy="1457326"/>
            <a:chOff x="-38" y="-19"/>
            <a:chExt cx="491" cy="918"/>
          </a:xfrm>
        </p:grpSpPr>
        <p:pic>
          <p:nvPicPr>
            <p:cNvPr id="6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19"/>
              <a:ext cx="491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-217" y="196"/>
              <a:ext cx="84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1613140"/>
            <a:ext cx="8664497" cy="4943777"/>
          </a:xfr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59125" y="163128"/>
            <a:ext cx="8239909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0266F4-9953-4D27-9F95-84A04CDF695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180B-47A0-4534-9969-998D5012A7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94574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3622675"/>
            <a:ext cx="9144000" cy="214153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5" name="Hexagon 9"/>
          <p:cNvGrpSpPr>
            <a:grpSpLocks/>
          </p:cNvGrpSpPr>
          <p:nvPr userDrawn="1"/>
        </p:nvGrpSpPr>
        <p:grpSpPr bwMode="auto">
          <a:xfrm>
            <a:off x="-73025" y="2792413"/>
            <a:ext cx="1779588" cy="3846512"/>
            <a:chOff x="-46" y="1759"/>
            <a:chExt cx="1121" cy="2423"/>
          </a:xfrm>
        </p:grpSpPr>
        <p:pic>
          <p:nvPicPr>
            <p:cNvPr id="6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" y="1759"/>
              <a:ext cx="1121" cy="2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-662" y="2428"/>
              <a:ext cx="2355" cy="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05" y="4406900"/>
            <a:ext cx="68373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05" y="3579541"/>
            <a:ext cx="6837363" cy="8273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36351A-0573-4FED-A963-FBD5A723157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73006-44CA-4CD7-987D-95CA60006F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88164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101600" y="0"/>
            <a:ext cx="9042400" cy="1349375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6" name="Hexagon 9"/>
          <p:cNvGrpSpPr>
            <a:grpSpLocks/>
          </p:cNvGrpSpPr>
          <p:nvPr userDrawn="1"/>
        </p:nvGrpSpPr>
        <p:grpSpPr bwMode="auto">
          <a:xfrm>
            <a:off x="-60325" y="-30163"/>
            <a:ext cx="779463" cy="1457326"/>
            <a:chOff x="-38" y="-19"/>
            <a:chExt cx="491" cy="918"/>
          </a:xfrm>
        </p:grpSpPr>
        <p:pic>
          <p:nvPicPr>
            <p:cNvPr id="7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19"/>
              <a:ext cx="491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 rot="16200000">
              <a:off x="-217" y="196"/>
              <a:ext cx="84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74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BAFD93-ED10-46AD-96CC-8BF068A0DC7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E4D2-1D4A-4007-8851-C1D897C778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38952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 userDrawn="1"/>
        </p:nvSpPr>
        <p:spPr>
          <a:xfrm>
            <a:off x="101600" y="0"/>
            <a:ext cx="9042400" cy="1349375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8" name="Hexagon 9"/>
          <p:cNvGrpSpPr>
            <a:grpSpLocks/>
          </p:cNvGrpSpPr>
          <p:nvPr userDrawn="1"/>
        </p:nvGrpSpPr>
        <p:grpSpPr bwMode="auto">
          <a:xfrm>
            <a:off x="-60325" y="-30163"/>
            <a:ext cx="779463" cy="1457326"/>
            <a:chOff x="-38" y="-19"/>
            <a:chExt cx="491" cy="918"/>
          </a:xfrm>
        </p:grpSpPr>
        <p:pic>
          <p:nvPicPr>
            <p:cNvPr id="9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19"/>
              <a:ext cx="491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16200000">
              <a:off x="-217" y="196"/>
              <a:ext cx="84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528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44E560-83EB-4CC5-9334-26ACCFB5391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175A9-837E-43F9-9056-C0B37FC4E1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86114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101600" y="0"/>
            <a:ext cx="9042400" cy="1349375"/>
          </a:xfrm>
          <a:prstGeom prst="rect">
            <a:avLst/>
          </a:prstGeom>
          <a:ln>
            <a:noFill/>
          </a:ln>
          <a:effectLst>
            <a:outerShdw blurRad="101600" dist="63500" dir="36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grpSp>
        <p:nvGrpSpPr>
          <p:cNvPr id="4" name="Hexagon 9"/>
          <p:cNvGrpSpPr>
            <a:grpSpLocks/>
          </p:cNvGrpSpPr>
          <p:nvPr userDrawn="1"/>
        </p:nvGrpSpPr>
        <p:grpSpPr bwMode="auto">
          <a:xfrm>
            <a:off x="-60325" y="-30163"/>
            <a:ext cx="779463" cy="1457326"/>
            <a:chOff x="-38" y="-19"/>
            <a:chExt cx="491" cy="918"/>
          </a:xfrm>
        </p:grpSpPr>
        <p:pic>
          <p:nvPicPr>
            <p:cNvPr id="5" name="Hexagon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" y="-19"/>
              <a:ext cx="491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16200000">
              <a:off x="-217" y="196"/>
              <a:ext cx="847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altLang="de-DE" smtClean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93B07F-1046-42DC-A8FC-EE946DCB868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9096-9ED9-4025-9833-47341CF6D1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341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23495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6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06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027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FB2B33-1A3B-4964-91BB-FC5ECA48595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B388-AEDF-482A-9AF0-1BE5F9B894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43452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0"/>
            <a:ext cx="9144000" cy="23495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 err="1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21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2428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788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E75944-1C75-4D9E-B1AD-F9940DD14D2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5DBF-B6D7-4301-9F2B-F0F1AD98C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209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544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E0BD9D-8A9F-4481-B1EB-5ADDEEFECCB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2899-EBD6-4DE2-8B5C-8728EC6C67E8}" type="slidenum">
              <a:rPr lang="de-C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07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D1187-F5C0-41F4-9BAA-C7C575BE11E7}" type="datetime1">
              <a:rPr lang="en-US" alt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de-DE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1DA8-C70A-4D78-8555-050783F55D9B}" type="slidenum">
              <a:rPr lang="de-DE" alt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4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51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79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8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52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68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27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401E-8FB8-4DE9-8938-CBF7DA1840DA}" type="datetimeFigureOut">
              <a:rPr lang="de-DE" smtClean="0"/>
              <a:t>20.09.2018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D6FB-D289-4ABD-9D24-BDB0038CF0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69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exagon BG.wmv">
            <a:hlinkClick r:id="" action="ppaction://media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52488" y="163513"/>
            <a:ext cx="814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</a:t>
            </a:r>
            <a:br>
              <a:rPr lang="en-US" altLang="de-DE" smtClean="0"/>
            </a:br>
            <a:r>
              <a:rPr lang="en-US" altLang="de-DE" smtClean="0"/>
              <a:t>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625600"/>
            <a:ext cx="86645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7650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8EAEA4-DE5E-4990-9806-E9AB09182C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7650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765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888E26-F5BC-4E06-94A0-7F0D86190E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237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ts val="4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Hexagon BG.wmv">
            <a:hlinkClick r:id="" action="ppaction://media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52488" y="163513"/>
            <a:ext cx="814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</a:t>
            </a:r>
            <a:br>
              <a:rPr lang="en-US" altLang="de-DE" smtClean="0"/>
            </a:br>
            <a:r>
              <a:rPr lang="en-US" altLang="de-DE" smtClean="0"/>
              <a:t>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625" y="1625600"/>
            <a:ext cx="8664575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7650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8EAEA4-DE5E-4990-9806-E9AB09182CD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0" y="6597650"/>
            <a:ext cx="6705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4EplusPPT-Lizenz 2018.2.4435 Anja Kringe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597650"/>
            <a:ext cx="609600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888E26-F5BC-4E06-94A0-7F0D86190E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4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ts val="400"/>
        </a:spcBef>
        <a:spcAft>
          <a:spcPct val="0"/>
        </a:spcAft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85000"/>
        </a:lnSpc>
        <a:spcBef>
          <a:spcPts val="50"/>
        </a:spcBef>
        <a:spcAft>
          <a:spcPct val="0"/>
        </a:spcAft>
        <a:buFont typeface="Calibri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Zusatzfolien hinter</a:t>
            </a:r>
            <a:br>
              <a:rPr lang="de-DE" dirty="0" smtClean="0"/>
            </a:br>
            <a:r>
              <a:rPr lang="de-DE" dirty="0" smtClean="0"/>
              <a:t>Seite 42 der 4EplusPPT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971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14932" r="66818" b="5016"/>
          <a:stretch>
            <a:fillRect/>
          </a:stretch>
        </p:blipFill>
        <p:spPr bwMode="auto">
          <a:xfrm rot="1075250">
            <a:off x="5810250" y="554038"/>
            <a:ext cx="2451100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by 4EplusTEAM 2017 Lizenz No. 2017.</a:t>
            </a:r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CH" altLang="de-DE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66565" name="Fußzeilenplatzhalter 1"/>
          <p:cNvSpPr txBox="1">
            <a:spLocks/>
          </p:cNvSpPr>
          <p:nvPr/>
        </p:nvSpPr>
        <p:spPr bwMode="auto">
          <a:xfrm>
            <a:off x="1219200" y="6597650"/>
            <a:ext cx="670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900">
                <a:solidFill>
                  <a:srgbClr val="898989"/>
                </a:solidFill>
              </a:rPr>
              <a:t>Copyright by 4EplusTEAM 2017 Lizenz No. 2017.</a:t>
            </a:r>
            <a:endParaRPr lang="de-CH" altLang="de-DE" sz="900">
              <a:solidFill>
                <a:srgbClr val="898989"/>
              </a:solidFill>
            </a:endParaRPr>
          </a:p>
        </p:txBody>
      </p:sp>
      <p:pic>
        <p:nvPicPr>
          <p:cNvPr id="66566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522663"/>
            <a:ext cx="2341563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bgerundete rechteckige Legende 12"/>
          <p:cNvSpPr/>
          <p:nvPr/>
        </p:nvSpPr>
        <p:spPr>
          <a:xfrm>
            <a:off x="722313" y="3106738"/>
            <a:ext cx="5259387" cy="2794000"/>
          </a:xfrm>
          <a:prstGeom prst="wedgeRoundRectCallout">
            <a:avLst>
              <a:gd name="adj1" fmla="val 63448"/>
              <a:gd name="adj2" fmla="val 29696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15" name="Abgerundete rechteckige Legende 14"/>
          <p:cNvSpPr/>
          <p:nvPr/>
        </p:nvSpPr>
        <p:spPr>
          <a:xfrm>
            <a:off x="484188" y="260350"/>
            <a:ext cx="3194050" cy="1292225"/>
          </a:xfrm>
          <a:prstGeom prst="wedgeRoundRectCallout">
            <a:avLst>
              <a:gd name="adj1" fmla="val 125997"/>
              <a:gd name="adj2" fmla="val 248213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963988" y="1355725"/>
            <a:ext cx="60277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indent="709613">
              <a:defRPr/>
            </a:pPr>
            <a:endParaRPr lang="de-CH" sz="3200" baseline="300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8263" y="436563"/>
            <a:ext cx="3216275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0961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>
                <a:solidFill>
                  <a:srgbClr val="1E8C1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Wie wäre es,</a:t>
            </a:r>
          </a:p>
          <a:p>
            <a:pPr indent="709613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>
                <a:solidFill>
                  <a:srgbClr val="1E8C16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…</a:t>
            </a:r>
          </a:p>
          <a:p>
            <a:pPr indent="709613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4000" b="1" dirty="0">
              <a:solidFill>
                <a:srgbClr val="1E8C1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901700" y="3390900"/>
            <a:ext cx="4902200" cy="2309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b="1" dirty="0">
                <a:solidFill>
                  <a:srgbClr val="1E8C16">
                    <a:lumMod val="50000"/>
                  </a:srgbClr>
                </a:solidFill>
                <a:latin typeface="Tahoma" pitchFamily="34" charset="0"/>
                <a:cs typeface="Arial" charset="0"/>
              </a:rPr>
              <a:t>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b="1" dirty="0">
                <a:solidFill>
                  <a:srgbClr val="1E8C16">
                    <a:lumMod val="50000"/>
                  </a:srgbClr>
                </a:solidFill>
                <a:latin typeface="Tahoma" pitchFamily="34" charset="0"/>
                <a:cs typeface="Arial" charset="0"/>
              </a:rPr>
              <a:t>wenn wir die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„HILFERUFE des KÖRPERS“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b="1" dirty="0">
                <a:solidFill>
                  <a:srgbClr val="1E8C16">
                    <a:lumMod val="50000"/>
                  </a:srgbClr>
                </a:solidFill>
                <a:latin typeface="Tahoma" pitchFamily="34" charset="0"/>
                <a:cs typeface="Arial" charset="0"/>
              </a:rPr>
              <a:t>frühzeitiger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b="1" dirty="0">
                <a:solidFill>
                  <a:srgbClr val="1E8C16">
                    <a:lumMod val="50000"/>
                  </a:srgbClr>
                </a:solidFill>
                <a:latin typeface="Tahoma" pitchFamily="34" charset="0"/>
                <a:cs typeface="Arial" charset="0"/>
              </a:rPr>
              <a:t>erkennen könnten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4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1283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22" presetID="4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1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3" b="50000"/>
          <a:stretch>
            <a:fillRect/>
          </a:stretch>
        </p:blipFill>
        <p:spPr bwMode="auto">
          <a:xfrm>
            <a:off x="325438" y="2286000"/>
            <a:ext cx="85042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1700213" y="336550"/>
            <a:ext cx="5375275" cy="12223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600" dirty="0">
              <a:solidFill>
                <a:prstClr val="white"/>
              </a:solidFill>
            </a:endParaRPr>
          </a:p>
        </p:txBody>
      </p:sp>
      <p:sp>
        <p:nvSpPr>
          <p:cNvPr id="67588" name="Titel 1"/>
          <p:cNvSpPr>
            <a:spLocks noGrp="1"/>
          </p:cNvSpPr>
          <p:nvPr>
            <p:ph type="ctrTitle"/>
          </p:nvPr>
        </p:nvSpPr>
        <p:spPr>
          <a:xfrm>
            <a:off x="1871663" y="647700"/>
            <a:ext cx="5068887" cy="666750"/>
          </a:xfrm>
        </p:spPr>
        <p:txBody>
          <a:bodyPr/>
          <a:lstStyle/>
          <a:p>
            <a:r>
              <a:rPr lang="de-DE" altLang="de-DE" sz="3200" smtClean="0">
                <a:solidFill>
                  <a:srgbClr val="FF0000"/>
                </a:solidFill>
              </a:rPr>
              <a:t>SKALAR-WELLEN-MESSUNG</a:t>
            </a:r>
            <a:br>
              <a:rPr lang="de-DE" altLang="de-DE" sz="3200" smtClean="0">
                <a:solidFill>
                  <a:srgbClr val="FF0000"/>
                </a:solidFill>
              </a:rPr>
            </a:br>
            <a:r>
              <a:rPr lang="de-DE" altLang="de-DE" sz="2800" smtClean="0">
                <a:solidFill>
                  <a:srgbClr val="006600"/>
                </a:solidFill>
              </a:rPr>
              <a:t>qp-based</a:t>
            </a:r>
            <a:endParaRPr lang="de-DE" altLang="de-DE" sz="32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76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Ersatzfolie für</a:t>
            </a:r>
            <a:br>
              <a:rPr lang="de-DE" dirty="0" smtClean="0"/>
            </a:br>
            <a:r>
              <a:rPr lang="de-DE" dirty="0" smtClean="0"/>
              <a:t>Seite 82 in 4EplusPPT: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9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47650" y="1474788"/>
            <a:ext cx="8667750" cy="5078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107523" name="Rectangle 7"/>
          <p:cNvSpPr>
            <a:spLocks noChangeArrowheads="1"/>
          </p:cNvSpPr>
          <p:nvPr/>
        </p:nvSpPr>
        <p:spPr bwMode="auto">
          <a:xfrm>
            <a:off x="3516313" y="0"/>
            <a:ext cx="5627687" cy="962025"/>
          </a:xfrm>
          <a:prstGeom prst="rect">
            <a:avLst/>
          </a:prstGeom>
          <a:solidFill>
            <a:srgbClr val="FFFF99"/>
          </a:solidFill>
          <a:ln w="9525">
            <a:solidFill>
              <a:srgbClr val="59AB6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de-CH" altLang="de-DE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387725" y="55563"/>
            <a:ext cx="529431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7096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2700" b="1" smtClean="0">
                <a:solidFill>
                  <a:srgbClr val="1E8C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Das Geheimnis der</a:t>
            </a:r>
            <a:r>
              <a:rPr lang="de-DE" altLang="de-DE" sz="2700" b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de-DE" altLang="de-DE" sz="2700" b="1" smtClean="0">
                <a:solidFill>
                  <a:srgbClr val="E13E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4E</a:t>
            </a:r>
            <a:r>
              <a:rPr lang="de-DE" altLang="de-DE" sz="2700" b="1" baseline="30000" smtClean="0">
                <a:solidFill>
                  <a:srgbClr val="E13E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CH" altLang="de-DE" sz="2700" b="1" baseline="30000" smtClean="0">
              <a:solidFill>
                <a:srgbClr val="E13E1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Fußzeilenplatzhalter 1"/>
          <p:cNvSpPr txBox="1">
            <a:spLocks noGrp="1"/>
          </p:cNvSpPr>
          <p:nvPr/>
        </p:nvSpPr>
        <p:spPr>
          <a:xfrm>
            <a:off x="1219200" y="6497638"/>
            <a:ext cx="6705600" cy="304800"/>
          </a:xfrm>
          <a:prstGeom prst="rect">
            <a:avLst/>
          </a:prstGeom>
          <a:noFill/>
        </p:spPr>
        <p:txBody>
          <a:bodyPr anchor="b"/>
          <a:lstStyle/>
          <a:p>
            <a:pPr algn="ctr">
              <a:defRPr/>
            </a:pPr>
            <a:r>
              <a:rPr lang="en-US" sz="900">
                <a:solidFill>
                  <a:prstClr val="black">
                    <a:tint val="75000"/>
                  </a:prstClr>
                </a:solidFill>
                <a:cs typeface="Arial" charset="0"/>
              </a:rPr>
              <a:t>Copyright by 4EplusTEAM 2017 Lizenz No. 2017.</a:t>
            </a:r>
            <a:endParaRPr lang="de-CH" sz="90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10752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0"/>
            <a:ext cx="1946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bgerundete rechteckige Legende 16"/>
          <p:cNvSpPr>
            <a:spLocks noChangeArrowheads="1"/>
          </p:cNvSpPr>
          <p:nvPr/>
        </p:nvSpPr>
        <p:spPr bwMode="auto">
          <a:xfrm>
            <a:off x="1836738" y="1617663"/>
            <a:ext cx="6788150" cy="1852612"/>
          </a:xfrm>
          <a:prstGeom prst="wedgeRoundRectCallout">
            <a:avLst>
              <a:gd name="adj1" fmla="val -52130"/>
              <a:gd name="adj2" fmla="val 164995"/>
              <a:gd name="adj3" fmla="val 16667"/>
            </a:avLst>
          </a:prstGeom>
          <a:solidFill>
            <a:srgbClr val="D9EEA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de-DE" sz="20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" name="Abgerundete rechteckige Legende 16"/>
          <p:cNvSpPr>
            <a:spLocks noChangeArrowheads="1"/>
          </p:cNvSpPr>
          <p:nvPr/>
        </p:nvSpPr>
        <p:spPr bwMode="auto">
          <a:xfrm>
            <a:off x="4794250" y="3792538"/>
            <a:ext cx="3929063" cy="2559050"/>
          </a:xfrm>
          <a:prstGeom prst="wedgeRoundRectCallout">
            <a:avLst>
              <a:gd name="adj1" fmla="val -120588"/>
              <a:gd name="adj2" fmla="val 24394"/>
              <a:gd name="adj3" fmla="val 16667"/>
            </a:avLst>
          </a:prstGeom>
          <a:solidFill>
            <a:srgbClr val="D9EEA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de-DE" sz="20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255588" y="1643063"/>
            <a:ext cx="799465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600" b="1">
                <a:solidFill>
                  <a:srgbClr val="468C50"/>
                </a:solidFill>
                <a:latin typeface="Garamond" pitchFamily="18" charset="0"/>
              </a:rPr>
              <a:t>Möchten Sie einen </a:t>
            </a:r>
            <a:r>
              <a:rPr lang="de-DE" altLang="de-DE" sz="3600" b="1">
                <a:solidFill>
                  <a:srgbClr val="FF0000"/>
                </a:solidFill>
                <a:latin typeface="Garamond" pitchFamily="18" charset="0"/>
              </a:rPr>
              <a:t>individuellen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600" b="1">
                <a:solidFill>
                  <a:srgbClr val="FF0000"/>
                </a:solidFill>
                <a:latin typeface="Garamond" pitchFamily="18" charset="0"/>
              </a:rPr>
              <a:t>Verbesserungsvorschlag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600" b="1">
                <a:solidFill>
                  <a:srgbClr val="468C50"/>
                </a:solidFill>
                <a:latin typeface="Garamond" pitchFamily="18" charset="0"/>
              </a:rPr>
              <a:t>für ihre Situation?</a:t>
            </a:r>
            <a:endParaRPr lang="de-DE" altLang="de-DE" sz="3200" b="1">
              <a:solidFill>
                <a:srgbClr val="468C50"/>
              </a:solidFill>
              <a:latin typeface="Garamond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de-DE" sz="3200" b="1">
              <a:solidFill>
                <a:srgbClr val="468C50"/>
              </a:solidFill>
              <a:latin typeface="Garamond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>
                <a:solidFill>
                  <a:srgbClr val="468C50"/>
                </a:solidFill>
                <a:latin typeface="Garamond" pitchFamily="18" charset="0"/>
              </a:rPr>
              <a:t>Dann geben Sie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>
                <a:solidFill>
                  <a:srgbClr val="468C50"/>
                </a:solidFill>
                <a:latin typeface="Garamond" pitchFamily="18" charset="0"/>
              </a:rPr>
              <a:t>Ihren </a:t>
            </a:r>
            <a:r>
              <a:rPr lang="de-DE" altLang="de-DE" sz="3200" b="1">
                <a:solidFill>
                  <a:srgbClr val="FF3300"/>
                </a:solidFill>
                <a:latin typeface="Garamond" pitchFamily="18" charset="0"/>
              </a:rPr>
              <a:t>Test-Zettel</a:t>
            </a:r>
            <a:r>
              <a:rPr lang="de-DE" altLang="de-DE" sz="3200" b="1">
                <a:solidFill>
                  <a:srgbClr val="468C50"/>
                </a:solidFill>
                <a:latin typeface="Garamond" pitchFamily="18" charset="0"/>
              </a:rPr>
              <a:t>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>
                <a:solidFill>
                  <a:srgbClr val="468C50"/>
                </a:solidFill>
                <a:latin typeface="Garamond" pitchFamily="18" charset="0"/>
              </a:rPr>
              <a:t>bei der Person ab,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>
                <a:solidFill>
                  <a:srgbClr val="468C50"/>
                </a:solidFill>
                <a:latin typeface="Garamond" pitchFamily="18" charset="0"/>
              </a:rPr>
              <a:t>die Sie hierher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3200" b="1">
                <a:solidFill>
                  <a:srgbClr val="468C50"/>
                </a:solidFill>
                <a:latin typeface="Garamond" pitchFamily="18" charset="0"/>
              </a:rPr>
              <a:t>eingeladen hat</a:t>
            </a:r>
          </a:p>
        </p:txBody>
      </p:sp>
      <p:pic>
        <p:nvPicPr>
          <p:cNvPr id="6" name="Grafik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14932" r="66818" b="5016"/>
          <a:stretch>
            <a:fillRect/>
          </a:stretch>
        </p:blipFill>
        <p:spPr bwMode="auto">
          <a:xfrm rot="-1004141">
            <a:off x="1023938" y="2487613"/>
            <a:ext cx="16256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9" t="29825" r="8481" b="50000"/>
          <a:stretch>
            <a:fillRect/>
          </a:stretch>
        </p:blipFill>
        <p:spPr bwMode="auto">
          <a:xfrm rot="-1038671">
            <a:off x="1847850" y="3495675"/>
            <a:ext cx="27860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636963" y="536575"/>
            <a:ext cx="49355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de-DE" altLang="de-DE" b="1" dirty="0">
                <a:solidFill>
                  <a:srgbClr val="1E8C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ntsäuern  </a:t>
            </a:r>
            <a:r>
              <a:rPr lang="de-DE" altLang="de-DE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de-DE" altLang="de-DE" b="1" dirty="0">
                <a:solidFill>
                  <a:srgbClr val="1E8C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ntfetten  </a:t>
            </a:r>
            <a:r>
              <a:rPr lang="de-DE" altLang="de-DE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de-DE" altLang="de-DE" b="1" dirty="0">
                <a:solidFill>
                  <a:srgbClr val="1E8C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ntgiften  </a:t>
            </a:r>
            <a:r>
              <a:rPr lang="de-DE" altLang="de-DE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E</a:t>
            </a:r>
            <a:r>
              <a:rPr lang="de-DE" altLang="de-DE" b="1" dirty="0">
                <a:solidFill>
                  <a:srgbClr val="1E8C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ntschlacken</a:t>
            </a:r>
          </a:p>
        </p:txBody>
      </p:sp>
      <p:sp>
        <p:nvSpPr>
          <p:cNvPr id="5" name="Rechteck 4"/>
          <p:cNvSpPr/>
          <p:nvPr/>
        </p:nvSpPr>
        <p:spPr>
          <a:xfrm rot="20631423">
            <a:off x="2041525" y="5227638"/>
            <a:ext cx="2330450" cy="11303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>
                <a:solidFill>
                  <a:srgbClr val="FF0000"/>
                </a:solidFill>
              </a:rPr>
              <a:t>Mess-Termin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dirty="0">
                <a:solidFill>
                  <a:srgbClr val="FF0000"/>
                </a:solidFill>
              </a:rPr>
              <a:t>vereinbaren</a:t>
            </a:r>
          </a:p>
        </p:txBody>
      </p:sp>
    </p:spTree>
    <p:extLst>
      <p:ext uri="{BB962C8B-B14F-4D97-AF65-F5344CB8AC3E}">
        <p14:creationId xmlns:p14="http://schemas.microsoft.com/office/powerpoint/2010/main" val="203531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142339" grpId="0"/>
      <p:bldP spid="5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on_Background_SHIP">
  <a:themeElements>
    <a:clrScheme name="Microsoft Motion BG Template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otion_Background_SHIP">
  <a:themeElements>
    <a:clrScheme name="Microsoft Motion BG Template">
      <a:dk1>
        <a:sysClr val="windowText" lastClr="000000"/>
      </a:dk1>
      <a:lt1>
        <a:sysClr val="window" lastClr="FFFFFF"/>
      </a:lt1>
      <a:dk2>
        <a:srgbClr val="2B370A"/>
      </a:dk2>
      <a:lt2>
        <a:srgbClr val="EBF6D0"/>
      </a:lt2>
      <a:accent1>
        <a:srgbClr val="FF9900"/>
      </a:accent1>
      <a:accent2>
        <a:srgbClr val="FFCC00"/>
      </a:accent2>
      <a:accent3>
        <a:srgbClr val="9BBB59"/>
      </a:accent3>
      <a:accent4>
        <a:srgbClr val="1E8C16"/>
      </a:accent4>
      <a:accent5>
        <a:srgbClr val="00CC99"/>
      </a:accent5>
      <a:accent6>
        <a:srgbClr val="00A1DA"/>
      </a:accent6>
      <a:hlink>
        <a:srgbClr val="00D2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Bildschirmpräsentation (4:3)</PresentationFormat>
  <Paragraphs>29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Larissa</vt:lpstr>
      <vt:lpstr>Motion_Background_SHIP</vt:lpstr>
      <vt:lpstr>1_Motion_Background_SHIP</vt:lpstr>
      <vt:lpstr>Zusatzfolien hinter Seite 42 der 4EplusPPT</vt:lpstr>
      <vt:lpstr>PowerPoint-Präsentation</vt:lpstr>
      <vt:lpstr>SKALAR-WELLEN-MESSUNG qp-based</vt:lpstr>
      <vt:lpstr>Ersatzfolie für Seite 82 in 4EplusPPT: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Zusatzfolien hinter Seite 42 der 4EplusPPT</dc:title>
  <dc:creator>Frank Schirmer</dc:creator>
  <cp:lastModifiedBy>Frank Schirmer</cp:lastModifiedBy>
  <cp:revision>1</cp:revision>
  <dcterms:created xsi:type="dcterms:W3CDTF">2018-09-20T12:18:34Z</dcterms:created>
  <dcterms:modified xsi:type="dcterms:W3CDTF">2018-09-20T12:21:30Z</dcterms:modified>
</cp:coreProperties>
</file>